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99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82" r:id="rId19"/>
    <p:sldId id="290" r:id="rId20"/>
    <p:sldId id="291" r:id="rId21"/>
    <p:sldId id="284" r:id="rId22"/>
    <p:sldId id="285" r:id="rId23"/>
    <p:sldId id="286" r:id="rId24"/>
    <p:sldId id="287" r:id="rId25"/>
    <p:sldId id="288" r:id="rId26"/>
    <p:sldId id="289" r:id="rId27"/>
    <p:sldId id="292" r:id="rId28"/>
    <p:sldId id="293" r:id="rId29"/>
    <p:sldId id="294" r:id="rId30"/>
    <p:sldId id="295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>
        <p:scale>
          <a:sx n="100" d="100"/>
          <a:sy n="100" d="100"/>
        </p:scale>
        <p:origin x="12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16389"/>
              </p:ext>
            </p:extLst>
          </p:nvPr>
        </p:nvGraphicFramePr>
        <p:xfrm>
          <a:off x="16462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7169"/>
              </p:ext>
            </p:extLst>
          </p:nvPr>
        </p:nvGraphicFramePr>
        <p:xfrm>
          <a:off x="596579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907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 (100m high)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Forse </a:t>
            </a:r>
            <a:r>
              <a:rPr lang="it-IT" dirty="0" err="1"/>
              <a:t>forged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24223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transmissions</a:t>
            </a:r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DANETs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Drone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DANETs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3877</TotalTime>
  <Words>1325</Words>
  <Application>Microsoft Office PowerPoint</Application>
  <PresentationFormat>Widescreen</PresentationFormat>
  <Paragraphs>367</Paragraphs>
  <Slides>33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130</cp:revision>
  <dcterms:created xsi:type="dcterms:W3CDTF">2019-07-03T10:03:16Z</dcterms:created>
  <dcterms:modified xsi:type="dcterms:W3CDTF">2019-07-10T13:32:07Z</dcterms:modified>
</cp:coreProperties>
</file>